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72" autoAdjust="0"/>
    <p:restoredTop sz="94660"/>
  </p:normalViewPr>
  <p:slideViewPr>
    <p:cSldViewPr snapToGrid="0">
      <p:cViewPr>
        <p:scale>
          <a:sx n="62" d="100"/>
          <a:sy n="62" d="100"/>
        </p:scale>
        <p:origin x="-798" y="-10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711200" y="1371600"/>
            <a:ext cx="10468864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711200" y="3228536"/>
            <a:ext cx="10472928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914402"/>
            <a:ext cx="27432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914402"/>
            <a:ext cx="80264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136" y="1316736"/>
            <a:ext cx="103632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136" y="2704664"/>
            <a:ext cx="103632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55248"/>
            <a:ext cx="5386917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859758"/>
            <a:ext cx="5389033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514600"/>
            <a:ext cx="5386917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514600"/>
            <a:ext cx="5389033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10744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4352"/>
            <a:ext cx="36576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76400"/>
            <a:ext cx="36576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1676400"/>
            <a:ext cx="6815667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4221004" y="1108077"/>
            <a:ext cx="70104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10672179" y="5359769"/>
            <a:ext cx="207264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176997"/>
            <a:ext cx="2950464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" y="2828785"/>
            <a:ext cx="29464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69600" y="6356351"/>
            <a:ext cx="812800" cy="365125"/>
          </a:xfrm>
        </p:spPr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4647724" y="1199517"/>
            <a:ext cx="615696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12700" y="5816600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5842000" y="6219826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12700" y="-7144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5842000" y="-7144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935480"/>
            <a:ext cx="109728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D37CAA5D-BB32-4C08-9231-80BA12081593}" type="datetimeFigureOut">
              <a:rPr lang="en-AE" smtClean="0"/>
              <a:pPr/>
              <a:t>14/09/2022</a:t>
            </a:fld>
            <a:endParaRPr lang="en-AE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556000" y="6356351"/>
            <a:ext cx="44704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0566400" y="6356351"/>
            <a:ext cx="1016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  <p:grpSp>
        <p:nvGrpSpPr>
          <p:cNvPr id="2" name="Group 1"/>
          <p:cNvGrpSpPr/>
          <p:nvPr/>
        </p:nvGrpSpPr>
        <p:grpSpPr>
          <a:xfrm>
            <a:off x="-25356" y="202408"/>
            <a:ext cx="12240731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8EF3FA-13E6-C55E-8992-7B2D405946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CAR PRICE PREDICTION PROJECT</a:t>
            </a:r>
            <a:endParaRPr lang="en-A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F138742-3766-5E4B-41BA-7C4909E66F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SUBMITTED BY</a:t>
            </a:r>
          </a:p>
          <a:p>
            <a:r>
              <a:rPr lang="en-US" dirty="0" err="1" smtClean="0"/>
              <a:t>Shruti</a:t>
            </a:r>
            <a:r>
              <a:rPr lang="en-US" dirty="0" smtClean="0"/>
              <a:t> Raj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xmlns="" val="1816064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EEED04-395E-1E11-FE61-498D7FCE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REGRESSION MODELS</a:t>
            </a:r>
            <a:b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7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7424C5C-0B3D-585D-600D-C01A782F1553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For model building, I have used 5 Regressor models Decision Tree Regressor, Kneigh borsReg Linear Regression, Gradient Boost Regressor,Extratrees regressor,XGBoost regressor, out of whichXGB Regressor  model is the best model for my dataset.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 For better accuracy of the model, I have used hyper parameter tuning (Randomized SearchCV) and I have achieved 98% accuracy.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5E39A796-BE83-48B1-B33F-35C4A32AAB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5D30ECF7-43C4-4C39-B271-7C255A43E1D0}"/>
              </a:ext>
            </a:extLst>
          </p:cNvPr>
          <p:cNvSpPr/>
          <p:nvPr/>
        </p:nvSpPr>
        <p:spPr>
          <a:xfrm>
            <a:off x="5795743" y="807593"/>
            <a:ext cx="5239569" cy="5239568"/>
          </a:xfrm>
          <a:prstGeom prst="ellipse">
            <a:avLst/>
          </a:prstGeom>
          <a:solidFill>
            <a:prstClr val="ltGray"/>
          </a:solidFill>
        </p:spPr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8C7664DE-A81F-969E-FC66-D7993624692C}"/>
              </a:ext>
            </a:extLst>
          </p:cNvPr>
          <p:cNvSpPr/>
          <p:nvPr/>
        </p:nvSpPr>
        <p:spPr>
          <a:xfrm>
            <a:off x="7484110" y="1200560"/>
            <a:ext cx="4453635" cy="4453634"/>
          </a:xfrm>
          <a:prstGeom prst="ellipse">
            <a:avLst/>
          </a:prstGeom>
          <a:solidFill>
            <a:prstClr val="white"/>
          </a:solidFill>
        </p:spPr>
      </p:sp>
      <p:pic>
        <p:nvPicPr>
          <p:cNvPr id="12" name="Graphic 11" descr="Error">
            <a:extLst>
              <a:ext uri="{FF2B5EF4-FFF2-40B4-BE49-F238E27FC236}">
                <a16:creationId xmlns:a16="http://schemas.microsoft.com/office/drawing/2014/main" xmlns="" id="{AED57E04-7A72-3AB0-22A0-6704070C7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4468" y="365760"/>
            <a:ext cx="7617532" cy="6187440"/>
          </a:xfrm>
          <a:prstGeom prst="rect">
            <a:avLst/>
          </a:prstGeom>
          <a:solidFill>
            <a:prstClr val="white"/>
          </a:solidFill>
        </p:spPr>
      </p:pic>
    </p:spTree>
    <p:extLst>
      <p:ext uri="{BB962C8B-B14F-4D97-AF65-F5344CB8AC3E}">
        <p14:creationId xmlns:p14="http://schemas.microsoft.com/office/powerpoint/2010/main" xmlns="" val="394189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C1DD1A8A-57D5-4A81-AD04-532B043C56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xmlns="" id="{D976AF57-8380-1EEE-AD41-D12F07FE906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07891EC-4501-44ED-A8C8-B11B6DB767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083166-721B-2799-2329-60D0E400A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EXPLORATORY DATA ANALYSIS</a:t>
            </a:r>
            <a:endParaRPr lang="en-AE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F30910F-34A5-3A3A-B27C-3F3724304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A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9897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76EFD3D9-44F0-4267-BCC1-1613E79D82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xmlns="" id="{A779A851-95D6-41AF-937A-B0E4B7F6FA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xmlns="" id="{953FB2E7-B6CB-429C-81EB-D9516D6D5C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2EC40DB1-B719-4A13-9A4D-0966B4B278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92CC48-2E9B-49A0-2CFF-29877071C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STEPS</a:t>
            </a:r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xmlns="" id="{82211336-CFF3-412D-868A-6679C1004C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5E22C6F-E285-974F-CD0E-2AD0DFBBBAE1}"/>
              </a:ext>
            </a:extLst>
          </p:cNvPr>
          <p:cNvSpPr txBox="1"/>
          <p:nvPr/>
        </p:nvSpPr>
        <p:spPr>
          <a:xfrm>
            <a:off x="5221862" y="1719618"/>
            <a:ext cx="5948831" cy="4334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Creating my own dataset using web scraping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Importing the libraries needed for my project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Loading the dataset/Creating my dataframe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the head of the dataset(first five rows)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the shape of the dataset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the datatypes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for null values if any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These data analysis steps help us to get an overview of our dataset and also help us in our preprocessing of our data</a:t>
            </a:r>
          </a:p>
        </p:txBody>
      </p:sp>
    </p:spTree>
    <p:extLst>
      <p:ext uri="{BB962C8B-B14F-4D97-AF65-F5344CB8AC3E}">
        <p14:creationId xmlns:p14="http://schemas.microsoft.com/office/powerpoint/2010/main" xmlns="" val="1273671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xmlns="" id="{A8DB9CD9-59B1-4D73-BC4C-98796A48EF9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874A6A9-41FF-4E33-AFA8-F9F81436A5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721D730E-1F97-4071-B143-B05E6D2599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B3849C6A-9EE5-4604-8EAE-DD4796B79D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308677BE-069B-4A4D-8732-E26B6EF567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9A9A575B-DD07-4388-963B-0AF3FDDCF3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D55285E4-21EB-4EC1-AB8E-36E881E899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6A0C77B5-3FAA-4D4F-9555-89D7516088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F0C96D1-A8B7-4C8E-9997-D823FD1591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DA46556D-445B-4CD0-87A0-02A30BD1B1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366C91-DF08-70E0-510B-FBD1BB988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29" y="1764407"/>
            <a:ext cx="5760846" cy="2310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PREPROCESSING</a:t>
            </a:r>
          </a:p>
        </p:txBody>
      </p:sp>
    </p:spTree>
    <p:extLst>
      <p:ext uri="{BB962C8B-B14F-4D97-AF65-F5344CB8AC3E}">
        <p14:creationId xmlns:p14="http://schemas.microsoft.com/office/powerpoint/2010/main" xmlns="" val="2444247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8">
            <a:extLst>
              <a:ext uri="{FF2B5EF4-FFF2-40B4-BE49-F238E27FC236}">
                <a16:creationId xmlns:a16="http://schemas.microsoft.com/office/drawing/2014/main" xmlns="" id="{18873D23-2DCF-4B31-A009-95721C06E8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0">
            <a:extLst>
              <a:ext uri="{FF2B5EF4-FFF2-40B4-BE49-F238E27FC236}">
                <a16:creationId xmlns:a16="http://schemas.microsoft.com/office/drawing/2014/main" xmlns="" id="{C13EF075-D4EF-4929-ADBC-91B27DA199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40" name="Group 32">
            <a:extLst>
              <a:ext uri="{FF2B5EF4-FFF2-40B4-BE49-F238E27FC236}">
                <a16:creationId xmlns:a16="http://schemas.microsoft.com/office/drawing/2014/main" xmlns="" id="{DAA26DFA-AAB2-4973-9C17-16D587C7B1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41" name="Freeform: Shape 33">
              <a:extLst>
                <a:ext uri="{FF2B5EF4-FFF2-40B4-BE49-F238E27FC236}">
                  <a16:creationId xmlns:a16="http://schemas.microsoft.com/office/drawing/2014/main" xmlns="" id="{3F407F11-7321-4BF6-8536-CCE8E34245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: Shape 34">
              <a:extLst>
                <a:ext uri="{FF2B5EF4-FFF2-40B4-BE49-F238E27FC236}">
                  <a16:creationId xmlns:a16="http://schemas.microsoft.com/office/drawing/2014/main" xmlns="" id="{06AC5DCC-C3CC-4FD5-AD4E-13A1BE5F7F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: Shape 35">
              <a:extLst>
                <a:ext uri="{FF2B5EF4-FFF2-40B4-BE49-F238E27FC236}">
                  <a16:creationId xmlns:a16="http://schemas.microsoft.com/office/drawing/2014/main" xmlns="" id="{4BBCC2F4-EFA7-4AF4-B538-AC4022D90F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2A9D1364-B6A3-44CB-9FBA-C528F0CE909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03E3D6-13EF-D7B1-D009-6C72016C8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STEPS AND DESCRIPTION</a:t>
            </a:r>
            <a:b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sz="36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91B10ADF-683A-FA75-241D-9FF9591B5B03}"/>
              </a:ext>
            </a:extLst>
          </p:cNvPr>
          <p:cNvSpPr txBox="1"/>
          <p:nvPr/>
        </p:nvSpPr>
        <p:spPr>
          <a:xfrm>
            <a:off x="6172200" y="804672"/>
            <a:ext cx="5221224" cy="5230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checked for null values and there are some null values </a:t>
            </a:r>
            <a:r>
              <a:rPr lang="en-US" sz="1400" dirty="0" err="1">
                <a:solidFill>
                  <a:schemeClr val="tx2"/>
                </a:solidFill>
              </a:rPr>
              <a:t>present,I</a:t>
            </a:r>
            <a:r>
              <a:rPr lang="en-US" sz="1400" dirty="0">
                <a:solidFill>
                  <a:schemeClr val="tx2"/>
                </a:solidFill>
              </a:rPr>
              <a:t> have removed it using </a:t>
            </a:r>
            <a:r>
              <a:rPr lang="en-US" sz="1400" dirty="0" err="1">
                <a:solidFill>
                  <a:schemeClr val="tx2"/>
                </a:solidFill>
              </a:rPr>
              <a:t>SimpleImputer</a:t>
            </a:r>
            <a:r>
              <a:rPr lang="en-US" sz="1400" dirty="0">
                <a:solidFill>
                  <a:schemeClr val="tx2"/>
                </a:solidFill>
              </a:rPr>
              <a:t> method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label encoded the object type columns in the dataset.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checked the correlation between </a:t>
            </a:r>
            <a:r>
              <a:rPr lang="en-US" sz="1400" dirty="0" err="1">
                <a:solidFill>
                  <a:schemeClr val="tx2"/>
                </a:solidFill>
              </a:rPr>
              <a:t>dependant</a:t>
            </a:r>
            <a:r>
              <a:rPr lang="en-US" sz="1400" dirty="0">
                <a:solidFill>
                  <a:schemeClr val="tx2"/>
                </a:solidFill>
              </a:rPr>
              <a:t> and</a:t>
            </a:r>
            <a:br>
              <a:rPr lang="en-US" sz="14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independent variables using heatmap. I have seen most of the independent variables are correlated with each other and the target variable is positively correlated with a very few independent variables. 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done some visualization using histogram</a:t>
            </a:r>
            <a:r>
              <a:rPr lang="en-US" sz="1400" b="1" dirty="0">
                <a:solidFill>
                  <a:schemeClr val="tx2"/>
                </a:solidFill>
              </a:rPr>
              <a:t>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checked outliers using boxplots ,but no outliers are present.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also have checked for skewness in my data, but the skewness present is very negligible, so I don’t consider it.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</a:t>
            </a:r>
            <a:r>
              <a:rPr lang="en-US" sz="1400" dirty="0" err="1">
                <a:solidFill>
                  <a:schemeClr val="tx2"/>
                </a:solidFill>
              </a:rPr>
              <a:t>splitted</a:t>
            </a:r>
            <a:r>
              <a:rPr lang="en-US" sz="1400" dirty="0">
                <a:solidFill>
                  <a:schemeClr val="tx2"/>
                </a:solidFill>
              </a:rPr>
              <a:t> the </a:t>
            </a:r>
            <a:r>
              <a:rPr lang="en-US" sz="1400" dirty="0" err="1">
                <a:solidFill>
                  <a:schemeClr val="tx2"/>
                </a:solidFill>
              </a:rPr>
              <a:t>dependant</a:t>
            </a:r>
            <a:r>
              <a:rPr lang="en-US" sz="1400" dirty="0">
                <a:solidFill>
                  <a:schemeClr val="tx2"/>
                </a:solidFill>
              </a:rPr>
              <a:t> and independent variables into x and y.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scaled the data using </a:t>
            </a:r>
            <a:r>
              <a:rPr lang="en-US" sz="1400" dirty="0" err="1">
                <a:solidFill>
                  <a:schemeClr val="tx2"/>
                </a:solidFill>
              </a:rPr>
              <a:t>StandardScaler</a:t>
            </a:r>
            <a:r>
              <a:rPr lang="en-US" sz="1400" dirty="0">
                <a:solidFill>
                  <a:schemeClr val="tx2"/>
                </a:solidFill>
              </a:rPr>
              <a:t> method and made my data ready for model building.</a:t>
            </a:r>
          </a:p>
        </p:txBody>
      </p:sp>
    </p:spTree>
    <p:extLst>
      <p:ext uri="{BB962C8B-B14F-4D97-AF65-F5344CB8AC3E}">
        <p14:creationId xmlns:p14="http://schemas.microsoft.com/office/powerpoint/2010/main" xmlns="" val="3914080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xmlns="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DBD10AA-33C2-2F14-1B4C-8BA156940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04315"/>
            <a:ext cx="11277600" cy="484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07428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6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50744D4-2780-9328-BCF5-5D47639B0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75138"/>
            <a:ext cx="10905066" cy="370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43693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B8C311F-7253-4AED-9701-7FC0708C4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xmlns="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2384209-CB15-4CDF-9D31-C44FD9A3F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2633B3B5-CC90-43F0-8714-D31D1F3F02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A8D57A06-A426-446D-B02C-A2DC6B62E4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8E8BA853-C688-1E0B-DDB6-7B6549FFD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94182"/>
            <a:ext cx="11277600" cy="546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88583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9203DE33-2CD4-4CA8-9AF3-37C3B65133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0AF57B88-1D4C-41FA-A761-EC1DD10C35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D2548F45-5164-4ABB-8212-7F293FDED8D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5E81CCFB-7BEF-4186-86FB-D09450B4D0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F415A5-C13B-991B-4DB2-98C48452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73" y="2950387"/>
            <a:ext cx="3052293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MODEL BUILDING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4E136EF-FB8C-F620-4463-C08D832E5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599" y="1064445"/>
            <a:ext cx="8160026" cy="474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3762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62</TotalTime>
  <Words>197</Words>
  <Application>Microsoft Office PowerPoint</Application>
  <PresentationFormat>Custom</PresentationFormat>
  <Paragraphs>29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Flow</vt:lpstr>
      <vt:lpstr>CAR PRICE PREDICTION PROJECT</vt:lpstr>
      <vt:lpstr>EXPLORATORY DATA ANALYSIS</vt:lpstr>
      <vt:lpstr>STEPS</vt:lpstr>
      <vt:lpstr>DATA PREPROCESSING</vt:lpstr>
      <vt:lpstr>STEPS AND DESCRIPTION </vt:lpstr>
      <vt:lpstr>Slide 6</vt:lpstr>
      <vt:lpstr>Slide 7</vt:lpstr>
      <vt:lpstr>Slide 8</vt:lpstr>
      <vt:lpstr>MODEL BUILDING</vt:lpstr>
      <vt:lpstr>REGRESSION MODELS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PRICE PREDICTION PROJECT</dc:title>
  <dc:creator>A1482</dc:creator>
  <cp:lastModifiedBy>DELL</cp:lastModifiedBy>
  <cp:revision>2</cp:revision>
  <dcterms:created xsi:type="dcterms:W3CDTF">2022-07-11T07:27:29Z</dcterms:created>
  <dcterms:modified xsi:type="dcterms:W3CDTF">2022-09-14T16:37:35Z</dcterms:modified>
</cp:coreProperties>
</file>

<file path=docProps/thumbnail.jpeg>
</file>